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629" autoAdjust="0"/>
  </p:normalViewPr>
  <p:slideViewPr>
    <p:cSldViewPr snapToGrid="0" snapToObjects="1" showGuides="1">
      <p:cViewPr varScale="1">
        <p:scale>
          <a:sx n="196" d="100"/>
          <a:sy n="196" d="100"/>
        </p:scale>
        <p:origin x="-776" y="-104"/>
      </p:cViewPr>
      <p:guideLst>
        <p:guide orient="horz" pos="2156"/>
        <p:guide pos="28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4/26/15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4/26/15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4/26/15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4/26/15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4/26/15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4/26/15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4/26/15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4/26/15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882" y="2492375"/>
            <a:ext cx="7043068" cy="1474507"/>
          </a:xfrm>
        </p:spPr>
        <p:txBody>
          <a:bodyPr/>
          <a:lstStyle/>
          <a:p>
            <a:r>
              <a:rPr lang="en-US" dirty="0" smtClean="0"/>
              <a:t>Praying the Our Father </a:t>
            </a:r>
            <a:br>
              <a:rPr lang="en-US" dirty="0" smtClean="0"/>
            </a:br>
            <a:r>
              <a:rPr lang="en-US" dirty="0" smtClean="0"/>
              <a:t>Backwards</a:t>
            </a:r>
            <a:endParaRPr lang="en-US" dirty="0"/>
          </a:p>
        </p:txBody>
      </p:sp>
      <p:sp>
        <p:nvSpPr>
          <p:cNvPr id="3" name="Subtitle 2"/>
          <p:cNvSpPr>
            <a:spLocks noGrp="1"/>
          </p:cNvSpPr>
          <p:nvPr>
            <p:ph type="subTitle" idx="1"/>
          </p:nvPr>
        </p:nvSpPr>
        <p:spPr/>
        <p:txBody>
          <a:bodyPr/>
          <a:lstStyle/>
          <a:p>
            <a:r>
              <a:rPr lang="en-US" dirty="0" smtClean="0"/>
              <a:t>With the use of </a:t>
            </a:r>
            <a:r>
              <a:rPr lang="en-US" i="1" dirty="0" smtClean="0"/>
              <a:t>A Prayer Inspired by the Our Father</a:t>
            </a:r>
            <a:endParaRPr lang="en-US" dirty="0" smtClean="0"/>
          </a:p>
          <a:p>
            <a:r>
              <a:rPr lang="en-US" dirty="0" smtClean="0"/>
              <a:t>St. Francis of Assisi</a:t>
            </a:r>
            <a:endParaRPr lang="en-US" dirty="0"/>
          </a:p>
        </p:txBody>
      </p:sp>
    </p:spTree>
    <p:extLst>
      <p:ext uri="{BB962C8B-B14F-4D97-AF65-F5344CB8AC3E}">
        <p14:creationId xmlns:p14="http://schemas.microsoft.com/office/powerpoint/2010/main" val="9101059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434078" y="1949799"/>
            <a:ext cx="2285369" cy="2026105"/>
          </a:xfrm>
        </p:spPr>
      </p:pic>
      <p:sp>
        <p:nvSpPr>
          <p:cNvPr id="4" name="Text Placeholder 3"/>
          <p:cNvSpPr>
            <a:spLocks noGrp="1"/>
          </p:cNvSpPr>
          <p:nvPr>
            <p:ph type="body" sz="half" idx="2"/>
          </p:nvPr>
        </p:nvSpPr>
        <p:spPr>
          <a:xfrm>
            <a:off x="893238" y="2501349"/>
            <a:ext cx="3003713" cy="1289302"/>
          </a:xfrm>
        </p:spPr>
        <p:txBody>
          <a:bodyPr/>
          <a:lstStyle/>
          <a:p>
            <a:r>
              <a:rPr lang="en-US" dirty="0" smtClean="0">
                <a:latin typeface="Franklin Gothic Medium"/>
                <a:cs typeface="Franklin Gothic Medium"/>
              </a:rPr>
              <a:t>Your kingdom come:</a:t>
            </a:r>
            <a:endParaRPr lang="en-US" dirty="0">
              <a:latin typeface="Franklin Gothic Medium"/>
              <a:cs typeface="Franklin Gothic Medium"/>
            </a:endParaRPr>
          </a:p>
        </p:txBody>
      </p:sp>
      <p:sp>
        <p:nvSpPr>
          <p:cNvPr id="12" name="TextBox 11"/>
          <p:cNvSpPr txBox="1"/>
          <p:nvPr/>
        </p:nvSpPr>
        <p:spPr>
          <a:xfrm>
            <a:off x="2779646" y="4329535"/>
            <a:ext cx="5668330" cy="1200329"/>
          </a:xfrm>
          <a:prstGeom prst="rect">
            <a:avLst/>
          </a:prstGeom>
          <a:noFill/>
        </p:spPr>
        <p:txBody>
          <a:bodyPr wrap="square" rtlCol="0">
            <a:spAutoFit/>
          </a:bodyPr>
          <a:lstStyle/>
          <a:p>
            <a:r>
              <a:rPr lang="en-US" dirty="0" smtClean="0">
                <a:solidFill>
                  <a:schemeClr val="bg1"/>
                </a:solidFill>
                <a:latin typeface="Franklin Gothic Medium"/>
                <a:cs typeface="Franklin Gothic Medium"/>
              </a:rPr>
              <a:t>That You may rule in us through </a:t>
            </a:r>
            <a:r>
              <a:rPr lang="en-US" dirty="0">
                <a:solidFill>
                  <a:schemeClr val="bg1"/>
                </a:solidFill>
                <a:latin typeface="Franklin Gothic Medium"/>
                <a:cs typeface="Franklin Gothic Medium"/>
              </a:rPr>
              <a:t>Y</a:t>
            </a:r>
            <a:r>
              <a:rPr lang="en-US" dirty="0" smtClean="0">
                <a:solidFill>
                  <a:schemeClr val="bg1"/>
                </a:solidFill>
                <a:latin typeface="Franklin Gothic Medium"/>
                <a:cs typeface="Franklin Gothic Medium"/>
              </a:rPr>
              <a:t>our grace and enable us to come to Your kingdom where there is clear vision of You, perfect love of You, blessed companionship with You, eternal enjoyment of You.</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39984149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248501" y="1983825"/>
            <a:ext cx="2656523" cy="1806826"/>
          </a:xfrm>
        </p:spPr>
      </p:pic>
      <p:sp>
        <p:nvSpPr>
          <p:cNvPr id="4" name="Text Placeholder 3"/>
          <p:cNvSpPr>
            <a:spLocks noGrp="1"/>
          </p:cNvSpPr>
          <p:nvPr>
            <p:ph type="body" sz="half" idx="2"/>
          </p:nvPr>
        </p:nvSpPr>
        <p:spPr>
          <a:xfrm>
            <a:off x="893238" y="2501349"/>
            <a:ext cx="3003713" cy="1289302"/>
          </a:xfrm>
        </p:spPr>
        <p:txBody>
          <a:bodyPr/>
          <a:lstStyle/>
          <a:p>
            <a:r>
              <a:rPr lang="en-US" dirty="0" smtClean="0">
                <a:latin typeface="Franklin Gothic Medium"/>
                <a:cs typeface="Franklin Gothic Medium"/>
              </a:rPr>
              <a:t>Holy be Your Name:</a:t>
            </a:r>
            <a:endParaRPr lang="en-US" dirty="0">
              <a:latin typeface="Franklin Gothic Medium"/>
              <a:cs typeface="Franklin Gothic Medium"/>
            </a:endParaRPr>
          </a:p>
        </p:txBody>
      </p:sp>
      <p:sp>
        <p:nvSpPr>
          <p:cNvPr id="12" name="TextBox 11"/>
          <p:cNvSpPr txBox="1"/>
          <p:nvPr/>
        </p:nvSpPr>
        <p:spPr>
          <a:xfrm>
            <a:off x="2779646" y="4154582"/>
            <a:ext cx="5668330" cy="1200329"/>
          </a:xfrm>
          <a:prstGeom prst="rect">
            <a:avLst/>
          </a:prstGeom>
          <a:noFill/>
        </p:spPr>
        <p:txBody>
          <a:bodyPr wrap="square" rtlCol="0">
            <a:spAutoFit/>
          </a:bodyPr>
          <a:lstStyle/>
          <a:p>
            <a:r>
              <a:rPr lang="en-US" dirty="0" smtClean="0">
                <a:solidFill>
                  <a:schemeClr val="bg1"/>
                </a:solidFill>
                <a:latin typeface="Franklin Gothic Medium"/>
                <a:cs typeface="Franklin Gothic Medium"/>
              </a:rPr>
              <a:t>May knowledge of You become clearer in us that we may know the breadth of Your blessings, the length of Your promises, the height of Your majesty, the depth of Your judgments. </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21877196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2928935" y="2265724"/>
            <a:ext cx="3295655" cy="1413470"/>
          </a:xfrm>
        </p:spPr>
      </p:pic>
      <p:sp>
        <p:nvSpPr>
          <p:cNvPr id="4" name="Text Placeholder 3"/>
          <p:cNvSpPr>
            <a:spLocks noGrp="1"/>
          </p:cNvSpPr>
          <p:nvPr>
            <p:ph type="body" sz="half" idx="2"/>
          </p:nvPr>
        </p:nvSpPr>
        <p:spPr>
          <a:xfrm>
            <a:off x="724775" y="2501349"/>
            <a:ext cx="3003713" cy="1289302"/>
          </a:xfrm>
        </p:spPr>
        <p:txBody>
          <a:bodyPr/>
          <a:lstStyle/>
          <a:p>
            <a:r>
              <a:rPr lang="en-US" dirty="0" smtClean="0">
                <a:latin typeface="Franklin Gothic Medium"/>
                <a:cs typeface="Franklin Gothic Medium"/>
              </a:rPr>
              <a:t>Who are in heaven:</a:t>
            </a:r>
            <a:endParaRPr lang="en-US" dirty="0">
              <a:latin typeface="Franklin Gothic Medium"/>
              <a:cs typeface="Franklin Gothic Medium"/>
            </a:endParaRPr>
          </a:p>
        </p:txBody>
      </p:sp>
      <p:sp>
        <p:nvSpPr>
          <p:cNvPr id="12" name="TextBox 11"/>
          <p:cNvSpPr txBox="1"/>
          <p:nvPr/>
        </p:nvSpPr>
        <p:spPr>
          <a:xfrm>
            <a:off x="2779646" y="4154582"/>
            <a:ext cx="5668330" cy="1754327"/>
          </a:xfrm>
          <a:prstGeom prst="rect">
            <a:avLst/>
          </a:prstGeom>
          <a:noFill/>
        </p:spPr>
        <p:txBody>
          <a:bodyPr wrap="square" rtlCol="0">
            <a:spAutoFit/>
          </a:bodyPr>
          <a:lstStyle/>
          <a:p>
            <a:r>
              <a:rPr lang="en-US" dirty="0" smtClean="0">
                <a:solidFill>
                  <a:schemeClr val="bg1"/>
                </a:solidFill>
                <a:latin typeface="Franklin Gothic Medium"/>
                <a:cs typeface="Franklin Gothic Medium"/>
              </a:rPr>
              <a:t>In the angels and the saints, enlightening them to know, for You, Lord, are light; inflaming them to love, for You, Lord, are love; dwelling in them and filling them with happiness, for You, Lord, are Supreme Good, the Eternal Good, from Whom all good comes without Whom there is no good.</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37564923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22825" y="972128"/>
            <a:ext cx="3003713" cy="1289302"/>
          </a:xfrm>
        </p:spPr>
        <p:txBody>
          <a:bodyPr>
            <a:normAutofit lnSpcReduction="10000"/>
          </a:bodyPr>
          <a:lstStyle/>
          <a:p>
            <a:r>
              <a:rPr lang="en-US" dirty="0" smtClean="0">
                <a:latin typeface="Franklin Gothic Medium"/>
                <a:cs typeface="Franklin Gothic Medium"/>
              </a:rPr>
              <a:t>Deliver us from evil</a:t>
            </a:r>
          </a:p>
          <a:p>
            <a:r>
              <a:rPr lang="en-US" dirty="0" smtClean="0">
                <a:latin typeface="Franklin Gothic Medium"/>
                <a:cs typeface="Franklin Gothic Medium"/>
              </a:rPr>
              <a:t>Lead us not into temptation</a:t>
            </a:r>
          </a:p>
          <a:p>
            <a:r>
              <a:rPr lang="en-US" dirty="0" smtClean="0">
                <a:latin typeface="Franklin Gothic Medium"/>
                <a:cs typeface="Franklin Gothic Medium"/>
              </a:rPr>
              <a:t>Forgive us our trespasses</a:t>
            </a:r>
          </a:p>
          <a:p>
            <a:r>
              <a:rPr lang="en-US" dirty="0" smtClean="0">
                <a:latin typeface="Franklin Gothic Medium"/>
                <a:cs typeface="Franklin Gothic Medium"/>
              </a:rPr>
              <a:t>Give us our daily bread </a:t>
            </a:r>
            <a:endParaRPr lang="en-US" dirty="0">
              <a:latin typeface="Franklin Gothic Medium"/>
              <a:cs typeface="Franklin Gothic Medium"/>
            </a:endParaRPr>
          </a:p>
        </p:txBody>
      </p:sp>
      <p:sp>
        <p:nvSpPr>
          <p:cNvPr id="12" name="TextBox 11"/>
          <p:cNvSpPr txBox="1"/>
          <p:nvPr/>
        </p:nvSpPr>
        <p:spPr>
          <a:xfrm>
            <a:off x="5634822" y="4686925"/>
            <a:ext cx="2735183" cy="1200329"/>
          </a:xfrm>
          <a:prstGeom prst="rect">
            <a:avLst/>
          </a:prstGeom>
          <a:noFill/>
        </p:spPr>
        <p:txBody>
          <a:bodyPr wrap="square" rtlCol="0">
            <a:spAutoFit/>
          </a:bodyPr>
          <a:lstStyle/>
          <a:p>
            <a:r>
              <a:rPr lang="en-US" dirty="0" smtClean="0">
                <a:solidFill>
                  <a:schemeClr val="bg1"/>
                </a:solidFill>
                <a:latin typeface="Franklin Gothic Medium"/>
                <a:cs typeface="Franklin Gothic Medium"/>
              </a:rPr>
              <a:t>Your will be done</a:t>
            </a:r>
          </a:p>
          <a:p>
            <a:r>
              <a:rPr lang="en-US" dirty="0" smtClean="0">
                <a:solidFill>
                  <a:schemeClr val="bg1"/>
                </a:solidFill>
                <a:latin typeface="Franklin Gothic Medium"/>
                <a:cs typeface="Franklin Gothic Medium"/>
              </a:rPr>
              <a:t>Your kingdom come</a:t>
            </a:r>
          </a:p>
          <a:p>
            <a:r>
              <a:rPr lang="en-US" dirty="0" smtClean="0">
                <a:solidFill>
                  <a:schemeClr val="bg1"/>
                </a:solidFill>
                <a:latin typeface="Franklin Gothic Medium"/>
                <a:cs typeface="Franklin Gothic Medium"/>
              </a:rPr>
              <a:t>Holy be your name</a:t>
            </a:r>
          </a:p>
          <a:p>
            <a:r>
              <a:rPr lang="en-US" dirty="0" smtClean="0">
                <a:solidFill>
                  <a:schemeClr val="bg1"/>
                </a:solidFill>
                <a:latin typeface="Franklin Gothic Medium"/>
                <a:cs typeface="Franklin Gothic Medium"/>
              </a:rPr>
              <a:t>You are in heaven</a:t>
            </a:r>
            <a:endParaRPr lang="en-US" dirty="0">
              <a:solidFill>
                <a:schemeClr val="bg1"/>
              </a:solidFill>
              <a:latin typeface="Franklin Gothic Medium"/>
              <a:cs typeface="Franklin Gothic Medium"/>
            </a:endParaRPr>
          </a:p>
        </p:txBody>
      </p:sp>
      <p:pic>
        <p:nvPicPr>
          <p:cNvPr id="3" name="Picture 2" descr="phot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1900" y="2332741"/>
            <a:ext cx="3269726" cy="2179817"/>
          </a:xfrm>
          <a:prstGeom prst="rect">
            <a:avLst/>
          </a:prstGeom>
        </p:spPr>
      </p:pic>
    </p:spTree>
    <p:extLst>
      <p:ext uri="{BB962C8B-B14F-4D97-AF65-F5344CB8AC3E}">
        <p14:creationId xmlns:p14="http://schemas.microsoft.com/office/powerpoint/2010/main" val="3135203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526697" y="1124726"/>
            <a:ext cx="2100132" cy="2520158"/>
          </a:xfrm>
        </p:spPr>
      </p:pic>
      <p:sp>
        <p:nvSpPr>
          <p:cNvPr id="4" name="Text Placeholder 3"/>
          <p:cNvSpPr>
            <a:spLocks noGrp="1"/>
          </p:cNvSpPr>
          <p:nvPr>
            <p:ph type="body" sz="half" idx="2"/>
          </p:nvPr>
        </p:nvSpPr>
        <p:spPr>
          <a:xfrm>
            <a:off x="724775" y="2501349"/>
            <a:ext cx="3003713" cy="1289302"/>
          </a:xfrm>
        </p:spPr>
        <p:txBody>
          <a:bodyPr/>
          <a:lstStyle/>
          <a:p>
            <a:r>
              <a:rPr lang="en-US" dirty="0" smtClean="0">
                <a:latin typeface="Franklin Gothic Medium"/>
                <a:cs typeface="Franklin Gothic Medium"/>
              </a:rPr>
              <a:t>Our Father:</a:t>
            </a:r>
            <a:endParaRPr lang="en-US" dirty="0">
              <a:latin typeface="Franklin Gothic Medium"/>
              <a:cs typeface="Franklin Gothic Medium"/>
            </a:endParaRPr>
          </a:p>
        </p:txBody>
      </p:sp>
      <p:sp>
        <p:nvSpPr>
          <p:cNvPr id="12" name="TextBox 11"/>
          <p:cNvSpPr txBox="1"/>
          <p:nvPr/>
        </p:nvSpPr>
        <p:spPr>
          <a:xfrm>
            <a:off x="2779646" y="4154582"/>
            <a:ext cx="5668330" cy="369332"/>
          </a:xfrm>
          <a:prstGeom prst="rect">
            <a:avLst/>
          </a:prstGeom>
          <a:noFill/>
        </p:spPr>
        <p:txBody>
          <a:bodyPr wrap="square" rtlCol="0">
            <a:spAutoFit/>
          </a:bodyPr>
          <a:lstStyle/>
          <a:p>
            <a:r>
              <a:rPr lang="en-US" dirty="0" smtClean="0">
                <a:solidFill>
                  <a:schemeClr val="bg1"/>
                </a:solidFill>
                <a:latin typeface="Franklin Gothic Medium"/>
                <a:cs typeface="Franklin Gothic Medium"/>
              </a:rPr>
              <a:t>Our Creator, Redeemer, Consoler, and Savior:</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35481097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2831481" y="2154924"/>
            <a:ext cx="3398026" cy="2535451"/>
          </a:xfrm>
        </p:spPr>
      </p:pic>
      <p:sp>
        <p:nvSpPr>
          <p:cNvPr id="4" name="Text Placeholder 3"/>
          <p:cNvSpPr>
            <a:spLocks noGrp="1"/>
          </p:cNvSpPr>
          <p:nvPr>
            <p:ph type="body" sz="half" idx="2"/>
          </p:nvPr>
        </p:nvSpPr>
        <p:spPr>
          <a:xfrm>
            <a:off x="1441130" y="1095245"/>
            <a:ext cx="1390351" cy="537652"/>
          </a:xfrm>
        </p:spPr>
        <p:txBody>
          <a:bodyPr/>
          <a:lstStyle/>
          <a:p>
            <a:r>
              <a:rPr lang="en-US" dirty="0" smtClean="0">
                <a:latin typeface="Franklin Gothic Medium"/>
                <a:cs typeface="Franklin Gothic Medium"/>
              </a:rPr>
              <a:t>Amen.</a:t>
            </a:r>
            <a:endParaRPr lang="en-US" dirty="0">
              <a:latin typeface="Franklin Gothic Medium"/>
              <a:cs typeface="Franklin Gothic Medium"/>
            </a:endParaRPr>
          </a:p>
        </p:txBody>
      </p:sp>
      <p:sp>
        <p:nvSpPr>
          <p:cNvPr id="12" name="TextBox 11"/>
          <p:cNvSpPr txBox="1"/>
          <p:nvPr/>
        </p:nvSpPr>
        <p:spPr>
          <a:xfrm>
            <a:off x="4775291" y="4840536"/>
            <a:ext cx="3690054" cy="1200329"/>
          </a:xfrm>
          <a:prstGeom prst="rect">
            <a:avLst/>
          </a:prstGeom>
          <a:noFill/>
        </p:spPr>
        <p:txBody>
          <a:bodyPr wrap="square" rtlCol="0">
            <a:spAutoFit/>
          </a:bodyPr>
          <a:lstStyle/>
          <a:p>
            <a:r>
              <a:rPr lang="en-US" dirty="0" smtClean="0">
                <a:solidFill>
                  <a:schemeClr val="bg1"/>
                </a:solidFill>
                <a:latin typeface="Franklin Gothic Medium"/>
                <a:cs typeface="Franklin Gothic Medium"/>
              </a:rPr>
              <a:t>Glory to the Father, and to the Son, and to the Holy Spirit. As it was in the beginning, is now and will be forever.  Amen.</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42226827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459211" y="898074"/>
            <a:ext cx="2222404" cy="3339679"/>
          </a:xfrm>
        </p:spPr>
      </p:pic>
      <p:sp>
        <p:nvSpPr>
          <p:cNvPr id="4" name="Text Placeholder 3"/>
          <p:cNvSpPr>
            <a:spLocks noGrp="1"/>
          </p:cNvSpPr>
          <p:nvPr>
            <p:ph type="body" sz="half" idx="2"/>
          </p:nvPr>
        </p:nvSpPr>
        <p:spPr>
          <a:xfrm>
            <a:off x="1062616" y="2193435"/>
            <a:ext cx="2396595" cy="434060"/>
          </a:xfrm>
        </p:spPr>
        <p:txBody>
          <a:bodyPr>
            <a:normAutofit fontScale="92500"/>
          </a:bodyPr>
          <a:lstStyle/>
          <a:p>
            <a:r>
              <a:rPr lang="en-US" dirty="0" smtClean="0">
                <a:latin typeface="Franklin Gothic Medium"/>
                <a:cs typeface="Franklin Gothic Medium"/>
              </a:rPr>
              <a:t>But </a:t>
            </a:r>
            <a:r>
              <a:rPr lang="en-US" dirty="0">
                <a:latin typeface="Franklin Gothic Medium"/>
                <a:cs typeface="Franklin Gothic Medium"/>
              </a:rPr>
              <a:t>d</a:t>
            </a:r>
            <a:r>
              <a:rPr lang="en-US" dirty="0" smtClean="0">
                <a:latin typeface="Franklin Gothic Medium"/>
                <a:cs typeface="Franklin Gothic Medium"/>
              </a:rPr>
              <a:t>eliver us from evil:</a:t>
            </a:r>
            <a:endParaRPr lang="en-US" dirty="0">
              <a:latin typeface="Franklin Gothic Medium"/>
              <a:cs typeface="Franklin Gothic Medium"/>
            </a:endParaRPr>
          </a:p>
        </p:txBody>
      </p:sp>
      <p:sp>
        <p:nvSpPr>
          <p:cNvPr id="12" name="TextBox 11"/>
          <p:cNvSpPr txBox="1"/>
          <p:nvPr/>
        </p:nvSpPr>
        <p:spPr>
          <a:xfrm>
            <a:off x="5681615" y="4367514"/>
            <a:ext cx="3228399" cy="923330"/>
          </a:xfrm>
          <a:prstGeom prst="rect">
            <a:avLst/>
          </a:prstGeom>
          <a:noFill/>
        </p:spPr>
        <p:txBody>
          <a:bodyPr wrap="square" rtlCol="0">
            <a:spAutoFit/>
          </a:bodyPr>
          <a:lstStyle/>
          <a:p>
            <a:r>
              <a:rPr lang="en-US" dirty="0" smtClean="0">
                <a:solidFill>
                  <a:schemeClr val="bg1"/>
                </a:solidFill>
                <a:latin typeface="Franklin Gothic Medium"/>
                <a:cs typeface="Franklin Gothic Medium"/>
              </a:rPr>
              <a:t>past,</a:t>
            </a:r>
          </a:p>
          <a:p>
            <a:r>
              <a:rPr lang="en-US" dirty="0">
                <a:solidFill>
                  <a:schemeClr val="bg1"/>
                </a:solidFill>
                <a:latin typeface="Franklin Gothic Medium"/>
                <a:cs typeface="Franklin Gothic Medium"/>
              </a:rPr>
              <a:t>p</a:t>
            </a:r>
            <a:r>
              <a:rPr lang="en-US" dirty="0" smtClean="0">
                <a:solidFill>
                  <a:schemeClr val="bg1"/>
                </a:solidFill>
                <a:latin typeface="Franklin Gothic Medium"/>
                <a:cs typeface="Franklin Gothic Medium"/>
              </a:rPr>
              <a:t>resent</a:t>
            </a:r>
          </a:p>
          <a:p>
            <a:r>
              <a:rPr lang="en-US" dirty="0" smtClean="0">
                <a:solidFill>
                  <a:schemeClr val="bg1"/>
                </a:solidFill>
                <a:latin typeface="Franklin Gothic Medium"/>
                <a:cs typeface="Franklin Gothic Medium"/>
              </a:rPr>
              <a:t>and to come.</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19786552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333247" y="1147846"/>
            <a:ext cx="2474331" cy="3162083"/>
          </a:xfrm>
        </p:spPr>
      </p:pic>
      <p:sp>
        <p:nvSpPr>
          <p:cNvPr id="4" name="Text Placeholder 3"/>
          <p:cNvSpPr>
            <a:spLocks noGrp="1"/>
          </p:cNvSpPr>
          <p:nvPr>
            <p:ph type="body" sz="half" idx="2"/>
          </p:nvPr>
        </p:nvSpPr>
        <p:spPr>
          <a:xfrm>
            <a:off x="329534" y="2501349"/>
            <a:ext cx="3003713" cy="382138"/>
          </a:xfrm>
        </p:spPr>
        <p:txBody>
          <a:bodyPr/>
          <a:lstStyle/>
          <a:p>
            <a:r>
              <a:rPr lang="en-US" dirty="0" smtClean="0">
                <a:latin typeface="Franklin Gothic Medium"/>
                <a:cs typeface="Franklin Gothic Medium"/>
              </a:rPr>
              <a:t>Lead us not into temptation:</a:t>
            </a:r>
            <a:endParaRPr lang="en-US" dirty="0">
              <a:latin typeface="Franklin Gothic Medium"/>
              <a:cs typeface="Franklin Gothic Medium"/>
            </a:endParaRPr>
          </a:p>
        </p:txBody>
      </p:sp>
      <p:sp>
        <p:nvSpPr>
          <p:cNvPr id="12" name="TextBox 11"/>
          <p:cNvSpPr txBox="1"/>
          <p:nvPr/>
        </p:nvSpPr>
        <p:spPr>
          <a:xfrm>
            <a:off x="4775291" y="4840536"/>
            <a:ext cx="3690054" cy="646331"/>
          </a:xfrm>
          <a:prstGeom prst="rect">
            <a:avLst/>
          </a:prstGeom>
          <a:noFill/>
        </p:spPr>
        <p:txBody>
          <a:bodyPr wrap="square" rtlCol="0">
            <a:spAutoFit/>
          </a:bodyPr>
          <a:lstStyle/>
          <a:p>
            <a:r>
              <a:rPr lang="en-US" dirty="0" smtClean="0">
                <a:solidFill>
                  <a:schemeClr val="bg1"/>
                </a:solidFill>
                <a:latin typeface="Franklin Gothic Medium"/>
                <a:cs typeface="Franklin Gothic Medium"/>
              </a:rPr>
              <a:t>hidden or obvious,</a:t>
            </a:r>
          </a:p>
          <a:p>
            <a:r>
              <a:rPr lang="en-US" dirty="0">
                <a:solidFill>
                  <a:schemeClr val="bg1"/>
                </a:solidFill>
                <a:latin typeface="Franklin Gothic Medium"/>
                <a:cs typeface="Franklin Gothic Medium"/>
              </a:rPr>
              <a:t>s</a:t>
            </a:r>
            <a:r>
              <a:rPr lang="en-US" dirty="0" smtClean="0">
                <a:solidFill>
                  <a:schemeClr val="bg1"/>
                </a:solidFill>
                <a:latin typeface="Franklin Gothic Medium"/>
                <a:cs typeface="Franklin Gothic Medium"/>
              </a:rPr>
              <a:t>udden or persistent.</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27592054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682010" y="1552589"/>
            <a:ext cx="1776804" cy="2329789"/>
          </a:xfrm>
        </p:spPr>
      </p:pic>
      <p:sp>
        <p:nvSpPr>
          <p:cNvPr id="4" name="Text Placeholder 3"/>
          <p:cNvSpPr>
            <a:spLocks noGrp="1"/>
          </p:cNvSpPr>
          <p:nvPr>
            <p:ph type="body" sz="half" idx="2"/>
          </p:nvPr>
        </p:nvSpPr>
        <p:spPr>
          <a:xfrm>
            <a:off x="821965" y="2501349"/>
            <a:ext cx="2663931" cy="1289302"/>
          </a:xfrm>
        </p:spPr>
        <p:txBody>
          <a:bodyPr/>
          <a:lstStyle/>
          <a:p>
            <a:r>
              <a:rPr lang="en-US" dirty="0" smtClean="0">
                <a:latin typeface="Franklin Gothic Medium"/>
                <a:cs typeface="Franklin Gothic Medium"/>
              </a:rPr>
              <a:t>As we forgive those who trespass against us:</a:t>
            </a:r>
            <a:endParaRPr lang="en-US" dirty="0">
              <a:latin typeface="Franklin Gothic Medium"/>
              <a:cs typeface="Franklin Gothic Medium"/>
            </a:endParaRPr>
          </a:p>
        </p:txBody>
      </p:sp>
      <p:sp>
        <p:nvSpPr>
          <p:cNvPr id="12" name="TextBox 11"/>
          <p:cNvSpPr txBox="1"/>
          <p:nvPr/>
        </p:nvSpPr>
        <p:spPr>
          <a:xfrm>
            <a:off x="2779646" y="4329535"/>
            <a:ext cx="5668330" cy="1477328"/>
          </a:xfrm>
          <a:prstGeom prst="rect">
            <a:avLst/>
          </a:prstGeom>
          <a:noFill/>
        </p:spPr>
        <p:txBody>
          <a:bodyPr wrap="square" rtlCol="0">
            <a:spAutoFit/>
          </a:bodyPr>
          <a:lstStyle/>
          <a:p>
            <a:r>
              <a:rPr lang="en-US" dirty="0" smtClean="0">
                <a:solidFill>
                  <a:schemeClr val="bg1"/>
                </a:solidFill>
                <a:latin typeface="Franklin Gothic Medium"/>
                <a:cs typeface="Franklin Gothic Medium"/>
              </a:rPr>
              <a:t>And what we do not completely forgive, make us, Lord, forgive completely that we may truly love our enemies because of You and we may fervently intercede for them before You, returning no one evil for evil and we may strive to help everyone in You.</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3155729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2964958" y="1552589"/>
            <a:ext cx="3210909" cy="2329789"/>
          </a:xfrm>
        </p:spPr>
      </p:pic>
      <p:sp>
        <p:nvSpPr>
          <p:cNvPr id="4" name="Text Placeholder 3"/>
          <p:cNvSpPr>
            <a:spLocks noGrp="1"/>
          </p:cNvSpPr>
          <p:nvPr>
            <p:ph type="body" sz="half" idx="2"/>
          </p:nvPr>
        </p:nvSpPr>
        <p:spPr>
          <a:xfrm>
            <a:off x="245303" y="2501349"/>
            <a:ext cx="3003713" cy="1289302"/>
          </a:xfrm>
        </p:spPr>
        <p:txBody>
          <a:bodyPr/>
          <a:lstStyle/>
          <a:p>
            <a:r>
              <a:rPr lang="en-US" dirty="0">
                <a:latin typeface="Franklin Gothic Medium"/>
                <a:cs typeface="Franklin Gothic Medium"/>
              </a:rPr>
              <a:t>F</a:t>
            </a:r>
            <a:r>
              <a:rPr lang="en-US" dirty="0" smtClean="0">
                <a:latin typeface="Franklin Gothic Medium"/>
                <a:cs typeface="Franklin Gothic Medium"/>
              </a:rPr>
              <a:t>orgive us our trespasses:</a:t>
            </a:r>
            <a:endParaRPr lang="en-US" dirty="0">
              <a:latin typeface="Franklin Gothic Medium"/>
              <a:cs typeface="Franklin Gothic Medium"/>
            </a:endParaRPr>
          </a:p>
        </p:txBody>
      </p:sp>
      <p:sp>
        <p:nvSpPr>
          <p:cNvPr id="12" name="TextBox 11"/>
          <p:cNvSpPr txBox="1"/>
          <p:nvPr/>
        </p:nvSpPr>
        <p:spPr>
          <a:xfrm>
            <a:off x="2779646" y="4329535"/>
            <a:ext cx="5668330" cy="923330"/>
          </a:xfrm>
          <a:prstGeom prst="rect">
            <a:avLst/>
          </a:prstGeom>
          <a:noFill/>
        </p:spPr>
        <p:txBody>
          <a:bodyPr wrap="square" rtlCol="0">
            <a:spAutoFit/>
          </a:bodyPr>
          <a:lstStyle/>
          <a:p>
            <a:r>
              <a:rPr lang="en-US" dirty="0" smtClean="0">
                <a:solidFill>
                  <a:schemeClr val="bg1"/>
                </a:solidFill>
                <a:latin typeface="Franklin Gothic Medium"/>
                <a:cs typeface="Franklin Gothic Medium"/>
              </a:rPr>
              <a:t>through Your ineffable mercy through the power of the passion of Your beloved Son and through the merits and intercession of the ever blessed Virgin and all Your elect. </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28582943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680898" y="1442434"/>
            <a:ext cx="1779029" cy="2639219"/>
          </a:xfrm>
        </p:spPr>
      </p:pic>
      <p:sp>
        <p:nvSpPr>
          <p:cNvPr id="4" name="Text Placeholder 3"/>
          <p:cNvSpPr>
            <a:spLocks noGrp="1"/>
          </p:cNvSpPr>
          <p:nvPr>
            <p:ph type="body" sz="half" idx="2"/>
          </p:nvPr>
        </p:nvSpPr>
        <p:spPr>
          <a:xfrm>
            <a:off x="1113537" y="2501349"/>
            <a:ext cx="3003713" cy="1289302"/>
          </a:xfrm>
        </p:spPr>
        <p:txBody>
          <a:bodyPr/>
          <a:lstStyle/>
          <a:p>
            <a:r>
              <a:rPr lang="en-US" dirty="0">
                <a:latin typeface="Franklin Gothic Medium"/>
                <a:cs typeface="Franklin Gothic Medium"/>
              </a:rPr>
              <a:t>o</a:t>
            </a:r>
            <a:r>
              <a:rPr lang="en-US" dirty="0" smtClean="0">
                <a:latin typeface="Franklin Gothic Medium"/>
                <a:cs typeface="Franklin Gothic Medium"/>
              </a:rPr>
              <a:t>ur daily Bread:</a:t>
            </a:r>
            <a:endParaRPr lang="en-US" dirty="0">
              <a:latin typeface="Franklin Gothic Medium"/>
              <a:cs typeface="Franklin Gothic Medium"/>
            </a:endParaRPr>
          </a:p>
        </p:txBody>
      </p:sp>
      <p:sp>
        <p:nvSpPr>
          <p:cNvPr id="12" name="TextBox 11"/>
          <p:cNvSpPr txBox="1"/>
          <p:nvPr/>
        </p:nvSpPr>
        <p:spPr>
          <a:xfrm>
            <a:off x="2779646" y="4329535"/>
            <a:ext cx="5668330" cy="369332"/>
          </a:xfrm>
          <a:prstGeom prst="rect">
            <a:avLst/>
          </a:prstGeom>
          <a:noFill/>
        </p:spPr>
        <p:txBody>
          <a:bodyPr wrap="square" rtlCol="0">
            <a:spAutoFit/>
          </a:bodyPr>
          <a:lstStyle/>
          <a:p>
            <a:r>
              <a:rPr lang="en-US" dirty="0" smtClean="0">
                <a:solidFill>
                  <a:schemeClr val="bg1"/>
                </a:solidFill>
                <a:latin typeface="Franklin Gothic Medium"/>
                <a:cs typeface="Franklin Gothic Medium"/>
              </a:rPr>
              <a:t>Your own beloved Son, our Lord Jesus Christ. </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3913666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171181" y="2118273"/>
            <a:ext cx="2798464" cy="1862249"/>
          </a:xfrm>
        </p:spPr>
      </p:pic>
      <p:sp>
        <p:nvSpPr>
          <p:cNvPr id="4" name="Text Placeholder 3"/>
          <p:cNvSpPr>
            <a:spLocks noGrp="1"/>
          </p:cNvSpPr>
          <p:nvPr>
            <p:ph type="body" sz="half" idx="2"/>
          </p:nvPr>
        </p:nvSpPr>
        <p:spPr>
          <a:xfrm>
            <a:off x="1113537" y="2501349"/>
            <a:ext cx="3003713" cy="1289302"/>
          </a:xfrm>
        </p:spPr>
        <p:txBody>
          <a:bodyPr/>
          <a:lstStyle/>
          <a:p>
            <a:r>
              <a:rPr lang="en-US" dirty="0" smtClean="0">
                <a:latin typeface="Franklin Gothic Medium"/>
                <a:cs typeface="Franklin Gothic Medium"/>
              </a:rPr>
              <a:t>Give us this day:</a:t>
            </a:r>
            <a:endParaRPr lang="en-US" dirty="0">
              <a:latin typeface="Franklin Gothic Medium"/>
              <a:cs typeface="Franklin Gothic Medium"/>
            </a:endParaRPr>
          </a:p>
        </p:txBody>
      </p:sp>
      <p:sp>
        <p:nvSpPr>
          <p:cNvPr id="12" name="TextBox 11"/>
          <p:cNvSpPr txBox="1"/>
          <p:nvPr/>
        </p:nvSpPr>
        <p:spPr>
          <a:xfrm>
            <a:off x="2779646" y="4329535"/>
            <a:ext cx="5668330" cy="923330"/>
          </a:xfrm>
          <a:prstGeom prst="rect">
            <a:avLst/>
          </a:prstGeom>
          <a:noFill/>
        </p:spPr>
        <p:txBody>
          <a:bodyPr wrap="square" rtlCol="0">
            <a:spAutoFit/>
          </a:bodyPr>
          <a:lstStyle/>
          <a:p>
            <a:r>
              <a:rPr lang="en-US" dirty="0" smtClean="0">
                <a:solidFill>
                  <a:schemeClr val="bg1"/>
                </a:solidFill>
                <a:latin typeface="Franklin Gothic Medium"/>
                <a:cs typeface="Franklin Gothic Medium"/>
              </a:rPr>
              <a:t>in remembrance, understanding, and reverence of that love which [our Lord Jesus Christ] had for us and of those things He said and did and suffered for us. </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24425601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flipH="1">
            <a:off x="3434856" y="2118274"/>
            <a:ext cx="2283814" cy="1710656"/>
          </a:xfrm>
        </p:spPr>
      </p:pic>
      <p:sp>
        <p:nvSpPr>
          <p:cNvPr id="4" name="Text Placeholder 3"/>
          <p:cNvSpPr>
            <a:spLocks noGrp="1"/>
          </p:cNvSpPr>
          <p:nvPr>
            <p:ph type="body" sz="half" idx="2"/>
          </p:nvPr>
        </p:nvSpPr>
        <p:spPr>
          <a:xfrm>
            <a:off x="536875" y="2501349"/>
            <a:ext cx="2696328" cy="1289302"/>
          </a:xfrm>
        </p:spPr>
        <p:txBody>
          <a:bodyPr/>
          <a:lstStyle/>
          <a:p>
            <a:r>
              <a:rPr lang="en-US" dirty="0" smtClean="0">
                <a:latin typeface="Franklin Gothic Medium"/>
                <a:cs typeface="Franklin Gothic Medium"/>
              </a:rPr>
              <a:t>Your will be done on earth as in heaven:</a:t>
            </a:r>
            <a:endParaRPr lang="en-US" dirty="0">
              <a:latin typeface="Franklin Gothic Medium"/>
              <a:cs typeface="Franklin Gothic Medium"/>
            </a:endParaRPr>
          </a:p>
        </p:txBody>
      </p:sp>
      <p:sp>
        <p:nvSpPr>
          <p:cNvPr id="12" name="TextBox 11"/>
          <p:cNvSpPr txBox="1"/>
          <p:nvPr/>
        </p:nvSpPr>
        <p:spPr>
          <a:xfrm>
            <a:off x="536875" y="4128662"/>
            <a:ext cx="8105682" cy="2308324"/>
          </a:xfrm>
          <a:prstGeom prst="rect">
            <a:avLst/>
          </a:prstGeom>
          <a:noFill/>
        </p:spPr>
        <p:txBody>
          <a:bodyPr wrap="square" rtlCol="0">
            <a:spAutoFit/>
          </a:bodyPr>
          <a:lstStyle/>
          <a:p>
            <a:r>
              <a:rPr lang="en-US" dirty="0" smtClean="0">
                <a:solidFill>
                  <a:schemeClr val="bg1"/>
                </a:solidFill>
                <a:latin typeface="Franklin Gothic Medium"/>
                <a:cs typeface="Franklin Gothic Medium"/>
              </a:rPr>
              <a:t>That we may love You with our whole heart by always thinking of You, with our whole soul by always desiring You, with our whole mind by always directing all our intentions to You, and by seeking Your glory in everything, with our whole strength by exerting all our energies and affections of body and soul in the service of Your love and of nothing else; and we may love our neighbor as ourselves by drawing them all to Your love with our whole strength, by rejoicing in the good of others as in our own, by suffering with others at their misfortunes, and by giving offense to no one.</a:t>
            </a:r>
            <a:endParaRPr lang="en-US" dirty="0">
              <a:solidFill>
                <a:schemeClr val="bg1"/>
              </a:solidFill>
              <a:latin typeface="Franklin Gothic Medium"/>
              <a:cs typeface="Franklin Gothic Medium"/>
            </a:endParaRPr>
          </a:p>
        </p:txBody>
      </p:sp>
    </p:spTree>
    <p:extLst>
      <p:ext uri="{BB962C8B-B14F-4D97-AF65-F5344CB8AC3E}">
        <p14:creationId xmlns:p14="http://schemas.microsoft.com/office/powerpoint/2010/main" val="7348486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219</TotalTime>
  <Words>560</Words>
  <Application>Microsoft Macintosh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Revolution</vt:lpstr>
      <vt:lpstr>Praying the Our Father  Backwards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Franciscans, Third Order Regular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Higgins</dc:creator>
  <cp:lastModifiedBy>Michael Higgins</cp:lastModifiedBy>
  <cp:revision>17</cp:revision>
  <dcterms:created xsi:type="dcterms:W3CDTF">2015-04-26T20:58:15Z</dcterms:created>
  <dcterms:modified xsi:type="dcterms:W3CDTF">2015-04-27T00:37:22Z</dcterms:modified>
</cp:coreProperties>
</file>