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7" r:id="rId2"/>
    <p:sldId id="318" r:id="rId3"/>
    <p:sldId id="319" r:id="rId4"/>
    <p:sldId id="309" r:id="rId5"/>
    <p:sldId id="310" r:id="rId6"/>
    <p:sldId id="313" r:id="rId7"/>
    <p:sldId id="346" r:id="rId8"/>
    <p:sldId id="345" r:id="rId9"/>
    <p:sldId id="316" r:id="rId10"/>
    <p:sldId id="347" r:id="rId11"/>
    <p:sldId id="379" r:id="rId12"/>
    <p:sldId id="351" r:id="rId13"/>
    <p:sldId id="352" r:id="rId14"/>
    <p:sldId id="353" r:id="rId15"/>
    <p:sldId id="386" r:id="rId16"/>
    <p:sldId id="262" r:id="rId17"/>
    <p:sldId id="387" r:id="rId18"/>
    <p:sldId id="354" r:id="rId19"/>
    <p:sldId id="263" r:id="rId20"/>
    <p:sldId id="355" r:id="rId21"/>
    <p:sldId id="388" r:id="rId22"/>
    <p:sldId id="357" r:id="rId23"/>
    <p:sldId id="380" r:id="rId24"/>
    <p:sldId id="356" r:id="rId25"/>
    <p:sldId id="384" r:id="rId26"/>
    <p:sldId id="3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clrMode="gray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96" y="-9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San Damiano Crucifix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PowerPoint-65 slides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06EE9-D0FA-AC44-B197-B455DC6A4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San Damiano Crucifix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PowerPoint-65 slides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4B22E-1033-0042-9180-55EF19D60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9E40-2804-5943-9946-8008B202170D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E4C0-86B2-5243-B35B-604BA0C31FD9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3BFE-0DCA-404F-BAB4-B3A0BB941677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BBC6-B244-694B-AB73-D97F9F07CD7F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9451-2621-F247-94A3-9F7D59D8BAA7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CA5F-99B8-0246-BD7E-4FFC49A1210C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1106-2494-EF46-92D7-70D068890178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E4C1-375A-8C4F-9B6D-EC2B1E6F0403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7C0A-A52A-BC4E-AE29-D65B3917F14A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F2B8-BABB-FA42-A305-60CD718EAC62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CD0F-2607-A449-A761-4C2BAE27DD3D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88F3-B005-444B-9823-FB464B07AD52}" type="datetime1">
              <a:rPr lang="en-US" smtClean="0"/>
              <a:pPr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1316F-A9BE-9D45-BD85-BD0031A1F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ms dow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4300"/>
            <a:ext cx="7556500" cy="6993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3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3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3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44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 D cruc #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-242701"/>
            <a:ext cx="5283200" cy="7414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*Prayer crucifix w:frame copy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0"/>
            <a:ext cx="5270500" cy="6858000"/>
          </a:xfrm>
          <a:prstGeom prst="rect">
            <a:avLst/>
          </a:prstGeom>
        </p:spPr>
      </p:pic>
      <p:pic>
        <p:nvPicPr>
          <p:cNvPr id="3" name="Picture 2" descr="#1 F w: San Danian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258" y="1638300"/>
            <a:ext cx="3482892" cy="501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0</Words>
  <Application>Microsoft Macintosh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Therese Ream</dc:creator>
  <cp:lastModifiedBy>Therese Ream</cp:lastModifiedBy>
  <cp:revision>94</cp:revision>
  <cp:lastPrinted>2017-05-24T22:28:26Z</cp:lastPrinted>
  <dcterms:created xsi:type="dcterms:W3CDTF">2018-04-27T19:05:23Z</dcterms:created>
  <dcterms:modified xsi:type="dcterms:W3CDTF">2018-04-27T19:05:46Z</dcterms:modified>
</cp:coreProperties>
</file>