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2" r:id="rId2"/>
    <p:sldId id="332" r:id="rId3"/>
    <p:sldId id="331" r:id="rId4"/>
    <p:sldId id="367" r:id="rId5"/>
    <p:sldId id="348" r:id="rId6"/>
    <p:sldId id="335" r:id="rId7"/>
    <p:sldId id="374" r:id="rId8"/>
    <p:sldId id="370" r:id="rId9"/>
    <p:sldId id="372" r:id="rId10"/>
    <p:sldId id="338" r:id="rId11"/>
    <p:sldId id="375" r:id="rId12"/>
    <p:sldId id="339" r:id="rId13"/>
    <p:sldId id="333" r:id="rId14"/>
    <p:sldId id="364" r:id="rId15"/>
    <p:sldId id="330" r:id="rId16"/>
    <p:sldId id="365" r:id="rId17"/>
    <p:sldId id="283" r:id="rId18"/>
    <p:sldId id="300" r:id="rId19"/>
    <p:sldId id="257" r:id="rId20"/>
    <p:sldId id="336" r:id="rId21"/>
    <p:sldId id="303" r:id="rId22"/>
    <p:sldId id="376" r:id="rId23"/>
    <p:sldId id="304" r:id="rId24"/>
    <p:sldId id="340" r:id="rId25"/>
    <p:sldId id="378" r:id="rId26"/>
    <p:sldId id="302" r:id="rId27"/>
    <p:sldId id="350" r:id="rId28"/>
    <p:sldId id="349" r:id="rId29"/>
    <p:sldId id="277" r:id="rId30"/>
    <p:sldId id="342" r:id="rId31"/>
    <p:sldId id="385" r:id="rId32"/>
    <p:sldId id="366" r:id="rId33"/>
    <p:sldId id="343" r:id="rId34"/>
    <p:sldId id="368" r:id="rId35"/>
    <p:sldId id="369" r:id="rId36"/>
    <p:sldId id="363" r:id="rId37"/>
    <p:sldId id="321" r:id="rId38"/>
    <p:sldId id="320" r:id="rId39"/>
    <p:sldId id="33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gray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9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San Damiano Crucifix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PowerPoint-65 slides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06EE9-D0FA-AC44-B197-B455DC6A4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San Damiano Crucifix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PowerPoint-65 slides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4B22E-1033-0042-9180-55EF19D60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4B22E-1033-0042-9180-55EF19D607B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PowerPoint-65 slides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San Damiano Crucifix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9E40-2804-5943-9946-8008B202170D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E4C0-86B2-5243-B35B-604BA0C31FD9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3BFE-0DCA-404F-BAB4-B3A0BB941677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BBC6-B244-694B-AB73-D97F9F07CD7F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9451-2621-F247-94A3-9F7D59D8BAA7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CA5F-99B8-0246-BD7E-4FFC49A1210C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1106-2494-EF46-92D7-70D068890178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E4C1-375A-8C4F-9B6D-EC2B1E6F0403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7C0A-A52A-BC4E-AE29-D65B3917F14A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F2B8-BABB-FA42-A305-60CD718EAC62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CD0F-2607-A449-A761-4C2BAE27DD3D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88F3-B005-444B-9823-FB464B07AD52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2800" y="1968500"/>
            <a:ext cx="294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The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San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Damiano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Crucifix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7344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ara church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62"/>
            <a:ext cx="9143999" cy="6837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482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exi San 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44" y="-6562"/>
            <a:ext cx="4367989" cy="68645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5"/>
            <a:ext cx="9144000" cy="6874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3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 D church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09300" cy="6857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300"/>
            <a:ext cx="9143999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" y="0"/>
            <a:ext cx="9165508" cy="697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 D cruc #1 cop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207500" cy="327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 D chape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"/>
            <a:ext cx="9144000" cy="6849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e 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99" y="0"/>
            <a:ext cx="413472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e-francis-600-300x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7107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47625"/>
            <a:ext cx="6286500" cy="681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nocent 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58"/>
            <a:ext cx="9144000" cy="6888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nocent 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nocent 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97" y="0"/>
            <a:ext cx="44738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</Words>
  <Application>Microsoft Macintosh PowerPoint</Application>
  <PresentationFormat>On-screen Show (4:3)</PresentationFormat>
  <Paragraphs>7</Paragraphs>
  <Slides>39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Therese Ream</dc:creator>
  <cp:lastModifiedBy>Therese Ream</cp:lastModifiedBy>
  <cp:revision>94</cp:revision>
  <cp:lastPrinted>2017-05-24T22:28:26Z</cp:lastPrinted>
  <dcterms:created xsi:type="dcterms:W3CDTF">2018-04-27T19:04:58Z</dcterms:created>
  <dcterms:modified xsi:type="dcterms:W3CDTF">2018-04-27T19:05:18Z</dcterms:modified>
</cp:coreProperties>
</file>